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683568" y="548680"/>
            <a:ext cx="68900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［商品名：　</a:t>
            </a:r>
            <a:r>
              <a:rPr lang="en-US" altLang="ja-JP" sz="28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PP</a:t>
            </a:r>
            <a:r>
              <a:rPr lang="ja-JP" altLang="en-US" sz="28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お風呂ポスター（</a:t>
            </a:r>
            <a:r>
              <a:rPr lang="en-US" altLang="ja-JP" sz="28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A3</a:t>
            </a:r>
            <a:r>
              <a:rPr lang="ja-JP" altLang="en-US" sz="28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</a:t>
            </a:r>
            <a:r>
              <a:rPr lang="ja-JP" altLang="en-US" sz="2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364088" y="4365104"/>
            <a:ext cx="3522663" cy="120032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Ｗ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420×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Ｈ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297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（ﾎﾟﾘﾌﾟﾛﾋﾟﾚﾝ）白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PP0.2㎜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4C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＋ニス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/4C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＋ニス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梱包：適量ﾀﾞﾝﾎﾞｰﾙ梱包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>
                <a:latin typeface="HG丸ｺﾞｼｯｸM-PRO" pitchFamily="50" charset="-128"/>
                <a:ea typeface="HG丸ｺﾞｼｯｸM-PRO" pitchFamily="50" charset="-128"/>
              </a:rPr>
              <a:t>製作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日数：校了後　約５日間（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364087" y="2916813"/>
            <a:ext cx="3522663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当社専用素材により質感が高く発色が非常によいです。折り筋が入れられ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2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つ折で袋入れも可能です。</a:t>
            </a: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3923928" y="1196752"/>
            <a:ext cx="4962823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①</a:t>
            </a:r>
            <a:r>
              <a:rPr lang="ja-JP" altLang="en-US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水に強く　破れない</a:t>
            </a:r>
            <a:r>
              <a:rPr lang="en-US" altLang="ja-JP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ポスター</a:t>
            </a:r>
            <a:endParaRPr lang="en-US" altLang="ja-JP" sz="16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②発色がよく、両面印刷でも裏透けしづらい新素材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③水の力だけで壁に貼り付けが可能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3" y="2832200"/>
            <a:ext cx="4286250" cy="28575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451</TotalTime>
  <Words>134</Words>
  <Application>Microsoft Office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HGPｺﾞｼｯｸM</vt:lpstr>
      <vt:lpstr>HG丸ｺﾞｼｯｸM-PRO</vt:lpstr>
      <vt:lpstr>ＭＳ Ｐ明朝</vt:lpstr>
      <vt:lpstr>Candara</vt:lpstr>
      <vt:lpstr>Symbol</vt:lpstr>
      <vt:lpstr>ウェーブ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cp:lastModifiedBy>嶋田 ゆり</cp:lastModifiedBy>
  <cp:revision>60</cp:revision>
  <cp:lastPrinted>2017-06-13T09:23:22Z</cp:lastPrinted>
  <dcterms:created xsi:type="dcterms:W3CDTF">2013-04-02T06:14:51Z</dcterms:created>
  <dcterms:modified xsi:type="dcterms:W3CDTF">2022-05-24T09:08:44Z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