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8900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PP</a:t>
            </a:r>
            <a:r>
              <a:rPr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お風呂ポスター（</a:t>
            </a:r>
            <a:r>
              <a:rPr lang="en-US" altLang="ja-JP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A3</a:t>
            </a:r>
            <a:r>
              <a:rPr lang="ja-JP" altLang="en-US" sz="28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r>
              <a:rPr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420×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297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（ﾎﾟﾘﾌﾟﾛﾋﾟﾚﾝ）白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梱包：適量ﾀﾞﾝﾎﾞｰﾙ梱包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約５日間（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7" y="2916813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当社専用素材により質感が高く発色が非常によいです。折り筋が入れられ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つ折で袋入れも可能です。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923928" y="1196752"/>
            <a:ext cx="496282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水に強く　破れない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ポスター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②発色がよく、両面印刷でも裏透けしづらい新素材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③水の力だけで壁に貼り付けが可能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832200"/>
            <a:ext cx="4286250" cy="28575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451</TotalTime>
  <Words>134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嶋田 ゆり</cp:lastModifiedBy>
  <cp:revision>60</cp:revision>
  <cp:lastPrinted>2017-06-13T09:23:22Z</cp:lastPrinted>
  <dcterms:created xsi:type="dcterms:W3CDTF">2013-04-02T06:14:51Z</dcterms:created>
  <dcterms:modified xsi:type="dcterms:W3CDTF">2022-05-24T09:08:44Z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